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36EC9-49B8-4B6E-BCCE-54ACA4E31B6B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F3120-5383-461C-B291-B74A0019A2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78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ED83A8-087F-4BE8-9DDC-A23B286FA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6E43D5F-2C96-4F34-AD71-F33C37452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FA8B7C-7E40-4E27-8D83-15F5D38C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D1A2-2960-4C09-9668-C9B598261151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341DBE-395F-4FBF-927C-54F5D34B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6B0171-3551-4CCE-89C7-88EB919B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CC13-B0D3-4A1C-A048-B50ED4CD6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45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656D5-5FB4-471D-863E-E216CF42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D54D3B-579F-40C8-A8D1-FA2D8CFF1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1E693D-3010-4D4F-92F2-6E5F7C86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D1A2-2960-4C09-9668-C9B598261151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9B51ED-F050-4EAE-816A-D2F8E917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2508B9-1EC0-4FB8-9DBD-2F5942DB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CC13-B0D3-4A1C-A048-B50ED4CD6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8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68175AB-3233-43AC-A7CD-F0A2DB5EF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C51574-5D51-42DF-877C-DD3511AB3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6D0E29-A19A-42A6-86E6-E95CAA1F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D1A2-2960-4C09-9668-C9B598261151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193C73-9E0F-4A42-8F4D-84FC59C88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3E8C4E-A7A5-4775-AF76-639E99CF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CC13-B0D3-4A1C-A048-B50ED4CD6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36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9A8C2C-4991-4563-B12F-FDEE6384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E8A9F-AB0B-437F-8735-083001D4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F11C76-3EAF-40F1-92CA-8CC0E84B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D1A2-2960-4C09-9668-C9B598261151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71732D-FA86-4094-AEB2-F47F4734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A6F452-2DF3-493C-B1DE-10E76AC7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CC13-B0D3-4A1C-A048-B50ED4CD6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12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3CCE95-DC18-4C05-A052-DC30E50C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0B4462-4670-4DEB-90A7-6945B3DC4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A816BF-B879-4C9E-A413-6602E17F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D1A2-2960-4C09-9668-C9B598261151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8F6CF2-9427-4E54-8355-50DAC074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889EB-0C5E-484B-8804-E4545D16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CC13-B0D3-4A1C-A048-B50ED4CD6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5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6DB43B-6365-4FD8-82AD-FA86F1A9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CF87E4-2892-4257-8422-37C4E7787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78D266-4818-412A-9E95-621987AC0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C0E4FD-6A3D-456B-B973-BD1BF1FF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D1A2-2960-4C09-9668-C9B598261151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A68ECF-5B46-4585-85AD-6179E8F7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61ABA5-6B46-4C77-BD69-75325D18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CC13-B0D3-4A1C-A048-B50ED4CD6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75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75C3D2-7D16-4DE1-8C9A-43B088D3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6BF851-4700-4B0A-94B0-0192F8412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0C8DF0D-887F-4937-9826-76A20E4B3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ABC8C0D-4CB6-4F66-8A26-A28A69720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A99FECA-E7A0-411B-8CDE-A1EE98574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74F8C3C-155A-4ED1-B73C-5402342E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D1A2-2960-4C09-9668-C9B598261151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3745762-673A-4359-B926-707DF04E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56B73E2-24C1-4E1D-AA2A-1250D614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CC13-B0D3-4A1C-A048-B50ED4CD6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00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DA4911-CE10-41CE-8730-92F60D87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1FDCF3-B19A-4BFC-A43B-3B620590F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D1A2-2960-4C09-9668-C9B598261151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261328-D376-4523-8F3F-6F9EED6D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C29281-8FDD-4CB5-9A86-82F4ED21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CC13-B0D3-4A1C-A048-B50ED4CD6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23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7EE3D6-72A3-43E4-B3B4-226C4C2F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D1A2-2960-4C09-9668-C9B598261151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167F0DE-5EA7-48FB-AC54-DC0FE237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6A5C56-2EA3-474C-8806-D2AF105E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CC13-B0D3-4A1C-A048-B50ED4CD6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08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2F482-B9F1-448A-9B6E-C5C9265D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2E76D5-E15E-4EB9-98AE-2DDFFA8BA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7B4E24-02A8-4572-B1F7-C3ABB1C96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DDCE2B-9B64-48BF-9484-F1CDC1E48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D1A2-2960-4C09-9668-C9B598261151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26749D-9EF7-4C28-BD11-2FC6BA77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D83FB6-29EA-458A-A009-AEA5BB03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CC13-B0D3-4A1C-A048-B50ED4CD6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04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8BA3F3-1A26-4B52-AF03-C68A0311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5D964A3-9969-4468-9E5B-D79395193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ADCC91-A3DE-4BAD-890E-D5065BCC4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379447-DB39-4DEB-80CF-A0AEF4B3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0D1A2-2960-4C09-9668-C9B598261151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3A4040-DE3C-4FA7-B926-AC375E94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D4ECC5-BF5B-4121-B83C-B8DB4057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9CC13-B0D3-4A1C-A048-B50ED4CD6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68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4F24910-839C-44DD-A37B-A6C6E47CB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8729B49-BDDB-4434-8886-42488AEE9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47DBFC-1631-41AD-BD86-21C1F0CE2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D1A2-2960-4C09-9668-C9B598261151}" type="datetimeFigureOut">
              <a:rPr kumimoji="1" lang="ja-JP" altLang="en-US" smtClean="0"/>
              <a:t>2024/9/25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0A128-2FBD-4285-856D-84ABFFC2F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1908E6-E6AA-4FBA-B0F3-9393DE37A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9CC13-B0D3-4A1C-A048-B50ED4CD6E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86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20897CE-1EE3-5A9E-FD21-DCC33365A0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96"/>
          <a:stretch/>
        </p:blipFill>
        <p:spPr>
          <a:xfrm>
            <a:off x="272619" y="674685"/>
            <a:ext cx="9144081" cy="603185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D8E0AD-E1DB-4700-9F26-38F93EEF4807}"/>
              </a:ext>
            </a:extLst>
          </p:cNvPr>
          <p:cNvSpPr txBox="1"/>
          <p:nvPr/>
        </p:nvSpPr>
        <p:spPr>
          <a:xfrm>
            <a:off x="375858" y="151465"/>
            <a:ext cx="463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＜理事会報告＞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699EC0-9662-2E95-E2BD-DC2533879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175" y="1583735"/>
            <a:ext cx="951663" cy="92192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CB7FEBF-C385-312F-36DB-38C1F1F30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615" y="1887769"/>
            <a:ext cx="951663" cy="93903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19BA013-2974-7A58-35EC-E25C03797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856" y="2122495"/>
            <a:ext cx="960276" cy="93903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58E3C46-7507-5EBC-2185-5240BADC8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423" y="2475844"/>
            <a:ext cx="959640" cy="92192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4B60DDA-C0E9-0FCE-E592-5A0B44DA7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6850" y="2826800"/>
            <a:ext cx="930268" cy="92192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DE7E227-96F1-0E3A-6203-5546B15FFF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6850" y="5914103"/>
            <a:ext cx="799702" cy="792432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D1DE1586-71EF-BCB5-F26E-54965BCA4CCF}"/>
              </a:ext>
            </a:extLst>
          </p:cNvPr>
          <p:cNvCxnSpPr/>
          <p:nvPr/>
        </p:nvCxnSpPr>
        <p:spPr>
          <a:xfrm>
            <a:off x="4414982" y="2318327"/>
            <a:ext cx="5957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AA5AB6D7-ED65-28B2-8834-6A141EDAFDBA}"/>
              </a:ext>
            </a:extLst>
          </p:cNvPr>
          <p:cNvCxnSpPr>
            <a:cxnSpLocks/>
          </p:cNvCxnSpPr>
          <p:nvPr/>
        </p:nvCxnSpPr>
        <p:spPr>
          <a:xfrm>
            <a:off x="2530764" y="2637809"/>
            <a:ext cx="363139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0C7FCAD3-B6F3-5710-6F15-021CF6993C5D}"/>
              </a:ext>
            </a:extLst>
          </p:cNvPr>
          <p:cNvCxnSpPr>
            <a:cxnSpLocks/>
          </p:cNvCxnSpPr>
          <p:nvPr/>
        </p:nvCxnSpPr>
        <p:spPr>
          <a:xfrm>
            <a:off x="2530764" y="2961082"/>
            <a:ext cx="470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64F9C3B7-58D8-4941-65AB-19D40CEE3740}"/>
              </a:ext>
            </a:extLst>
          </p:cNvPr>
          <p:cNvCxnSpPr>
            <a:cxnSpLocks/>
          </p:cNvCxnSpPr>
          <p:nvPr/>
        </p:nvCxnSpPr>
        <p:spPr>
          <a:xfrm>
            <a:off x="2530764" y="3229647"/>
            <a:ext cx="59256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4EA15850-55E0-6232-9C82-8640783DCEE1}"/>
              </a:ext>
            </a:extLst>
          </p:cNvPr>
          <p:cNvCxnSpPr>
            <a:cxnSpLocks/>
          </p:cNvCxnSpPr>
          <p:nvPr/>
        </p:nvCxnSpPr>
        <p:spPr>
          <a:xfrm>
            <a:off x="2530764" y="3565890"/>
            <a:ext cx="6982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4CEC9886-5E2B-7C01-B33C-55570832365D}"/>
              </a:ext>
            </a:extLst>
          </p:cNvPr>
          <p:cNvCxnSpPr>
            <a:cxnSpLocks/>
          </p:cNvCxnSpPr>
          <p:nvPr/>
        </p:nvCxnSpPr>
        <p:spPr>
          <a:xfrm>
            <a:off x="3672751" y="6541881"/>
            <a:ext cx="587409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49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1AF8D91-A59A-6379-C4A5-9B97EA5AF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42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6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D65BC47-E77F-B6E5-D0F2-3E082F174E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19" b="93198"/>
          <a:stretch/>
        </p:blipFill>
        <p:spPr>
          <a:xfrm>
            <a:off x="97563" y="800030"/>
            <a:ext cx="5755489" cy="18818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F7912AA-D7C6-90F5-D94A-82AAB6014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3" y="3896830"/>
            <a:ext cx="6572445" cy="175265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F5ED79-64BF-F1F4-BD87-62E7171120FD}"/>
              </a:ext>
            </a:extLst>
          </p:cNvPr>
          <p:cNvSpPr txBox="1"/>
          <p:nvPr/>
        </p:nvSpPr>
        <p:spPr>
          <a:xfrm>
            <a:off x="97563" y="45484"/>
            <a:ext cx="463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＜委員会報告＞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9BBC98-8361-8E37-F860-09FE7FF72CF7}"/>
              </a:ext>
            </a:extLst>
          </p:cNvPr>
          <p:cNvSpPr txBox="1"/>
          <p:nvPr/>
        </p:nvSpPr>
        <p:spPr>
          <a:xfrm>
            <a:off x="225281" y="448304"/>
            <a:ext cx="1583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組織委員会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1E9067-A1C8-28D5-2666-146CE575CE12}"/>
              </a:ext>
            </a:extLst>
          </p:cNvPr>
          <p:cNvSpPr/>
          <p:nvPr/>
        </p:nvSpPr>
        <p:spPr>
          <a:xfrm>
            <a:off x="231692" y="457361"/>
            <a:ext cx="1106345" cy="3077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C1EFD3F-6856-9B97-DE85-477F3B40D011}"/>
              </a:ext>
            </a:extLst>
          </p:cNvPr>
          <p:cNvSpPr txBox="1"/>
          <p:nvPr/>
        </p:nvSpPr>
        <p:spPr>
          <a:xfrm>
            <a:off x="225280" y="3602776"/>
            <a:ext cx="1583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CSR</a:t>
            </a:r>
            <a:r>
              <a:rPr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委員会</a:t>
            </a:r>
            <a:endParaRPr kumimoji="1"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1C886E-7267-3C79-E597-0B5F70104C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242" r="3219"/>
          <a:stretch/>
        </p:blipFill>
        <p:spPr>
          <a:xfrm>
            <a:off x="0" y="1032164"/>
            <a:ext cx="5755489" cy="231733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3818CDC-E30A-B618-E010-26DF3F053E25}"/>
              </a:ext>
            </a:extLst>
          </p:cNvPr>
          <p:cNvSpPr/>
          <p:nvPr/>
        </p:nvSpPr>
        <p:spPr>
          <a:xfrm>
            <a:off x="225281" y="3643555"/>
            <a:ext cx="1106345" cy="3077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3ED56F-393A-65B8-4267-523C297097B5}"/>
              </a:ext>
            </a:extLst>
          </p:cNvPr>
          <p:cNvSpPr txBox="1"/>
          <p:nvPr/>
        </p:nvSpPr>
        <p:spPr>
          <a:xfrm>
            <a:off x="7112547" y="2684541"/>
            <a:ext cx="89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F2C5FE-9417-654C-52B3-B1DFBBCED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13313"/>
            <a:ext cx="5965222" cy="224056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48C525-C0A4-6740-96E1-9C8009D4FF83}"/>
              </a:ext>
            </a:extLst>
          </p:cNvPr>
          <p:cNvSpPr txBox="1"/>
          <p:nvPr/>
        </p:nvSpPr>
        <p:spPr>
          <a:xfrm>
            <a:off x="6096000" y="532787"/>
            <a:ext cx="2346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事業活性化委員会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512B663-A1C3-9DEC-1DAB-5883B0C5F77B}"/>
              </a:ext>
            </a:extLst>
          </p:cNvPr>
          <p:cNvSpPr/>
          <p:nvPr/>
        </p:nvSpPr>
        <p:spPr>
          <a:xfrm>
            <a:off x="6116835" y="537331"/>
            <a:ext cx="1567820" cy="3077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71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15</Words>
  <Application>Microsoft Office PowerPoint</Application>
  <PresentationFormat>ワイド画面</PresentationFormat>
  <Paragraphs>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HGPｺﾞｼｯｸM</vt:lpstr>
      <vt:lpstr>HGS創英角ｺﾞｼｯｸUB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itc-sfp4-119</dc:creator>
  <cp:lastModifiedBy>西村 拓真</cp:lastModifiedBy>
  <cp:revision>32</cp:revision>
  <cp:lastPrinted>2023-10-26T01:37:28Z</cp:lastPrinted>
  <dcterms:created xsi:type="dcterms:W3CDTF">2021-01-27T04:06:24Z</dcterms:created>
  <dcterms:modified xsi:type="dcterms:W3CDTF">2024-09-25T02:23:29Z</dcterms:modified>
</cp:coreProperties>
</file>